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84" r:id="rId2"/>
    <p:sldMasterId id="2147483672" r:id="rId3"/>
  </p:sldMasterIdLst>
  <p:notesMasterIdLst>
    <p:notesMasterId r:id="rId31"/>
  </p:notesMasterIdLst>
  <p:sldIdLst>
    <p:sldId id="318" r:id="rId4"/>
    <p:sldId id="319" r:id="rId5"/>
    <p:sldId id="320" r:id="rId6"/>
    <p:sldId id="321" r:id="rId7"/>
    <p:sldId id="322" r:id="rId8"/>
    <p:sldId id="323" r:id="rId9"/>
    <p:sldId id="324" r:id="rId10"/>
    <p:sldId id="325" r:id="rId11"/>
    <p:sldId id="326" r:id="rId12"/>
    <p:sldId id="327" r:id="rId13"/>
    <p:sldId id="328" r:id="rId14"/>
    <p:sldId id="337" r:id="rId15"/>
    <p:sldId id="330" r:id="rId16"/>
    <p:sldId id="331" r:id="rId17"/>
    <p:sldId id="332" r:id="rId18"/>
    <p:sldId id="333" r:id="rId19"/>
    <p:sldId id="334" r:id="rId20"/>
    <p:sldId id="335" r:id="rId21"/>
    <p:sldId id="336" r:id="rId22"/>
    <p:sldId id="338" r:id="rId23"/>
    <p:sldId id="339" r:id="rId24"/>
    <p:sldId id="340" r:id="rId25"/>
    <p:sldId id="341" r:id="rId26"/>
    <p:sldId id="342" r:id="rId27"/>
    <p:sldId id="343" r:id="rId28"/>
    <p:sldId id="344" r:id="rId29"/>
    <p:sldId id="345" r:id="rId30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19276"/>
    <a:srgbClr val="252526"/>
    <a:srgbClr val="9E8959"/>
    <a:srgbClr val="3A3938"/>
    <a:srgbClr val="3B3B3B"/>
    <a:srgbClr val="BEAF87"/>
    <a:srgbClr val="3434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467"/>
    <p:restoredTop sz="86395"/>
  </p:normalViewPr>
  <p:slideViewPr>
    <p:cSldViewPr snapToGrid="0" snapToObjects="1">
      <p:cViewPr varScale="1">
        <p:scale>
          <a:sx n="98" d="100"/>
          <a:sy n="98" d="100"/>
        </p:scale>
        <p:origin x="1392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tableStyles" Target="tableStyles.xml"/><Relationship Id="rId8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4F1D93-7954-324F-ADE7-A39023E1DE4B}" type="datetimeFigureOut">
              <a:rPr lang="nl-BE" smtClean="0"/>
              <a:t>22/03/2021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643719-95A2-874F-A23F-F6196B29B802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462106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06353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529978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93032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9764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62683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598105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06132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0539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59835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87195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5015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25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4922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705" r:id="rId3"/>
    <p:sldLayoutId id="2147483706" r:id="rId4"/>
    <p:sldLayoutId id="2147483654" r:id="rId5"/>
    <p:sldLayoutId id="2147483702" r:id="rId6"/>
    <p:sldLayoutId id="2147483655" r:id="rId7"/>
    <p:sldLayoutId id="2147483673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rgbClr val="A19276"/>
          </a:solidFill>
          <a:latin typeface="Barlow Semi Condensed" pitchFamily="2" charset="77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4400" b="0" i="0" kern="1200">
          <a:solidFill>
            <a:schemeClr val="bg1"/>
          </a:solidFill>
          <a:latin typeface="Barlow Semi Condensed" pitchFamily="2" charset="77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b="0" i="0" kern="1200">
          <a:solidFill>
            <a:schemeClr val="bg1"/>
          </a:solidFill>
          <a:latin typeface="Barlow Semi Condensed" pitchFamily="2" charset="77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b="0" i="0" kern="1200">
          <a:solidFill>
            <a:schemeClr val="bg1"/>
          </a:solidFill>
          <a:latin typeface="Barlow Semi Condensed" pitchFamily="2" charset="77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b="0" i="0" kern="1200">
          <a:solidFill>
            <a:schemeClr val="bg1"/>
          </a:solidFill>
          <a:latin typeface="Barlow Semi Condensed" pitchFamily="2" charset="77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b="0" i="0" kern="1200">
          <a:solidFill>
            <a:schemeClr val="bg1"/>
          </a:solidFill>
          <a:latin typeface="Barlow Semi Condensed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A1927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8644876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bg1"/>
          </a:solidFill>
          <a:latin typeface="Barlow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Barlow Semi Condensed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Barlow Semi Condensed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Barlow Semi Condensed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Barlow Semi Condensed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Barlow Semi Condensed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07672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674" r:id="rId2"/>
    <p:sldLayoutId id="214748370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4800" b="0" i="0" kern="1200">
          <a:solidFill>
            <a:schemeClr val="tx1"/>
          </a:solidFill>
          <a:latin typeface="Barlow Semi Condensed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ACE5D8EF-696B-ED4C-920C-582BC65C29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9452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21 - 2021 in cijfers video" descr="C21 - 2021 in cijfers video">
            <a:hlinkClick r:id="" action="ppaction://media"/>
            <a:extLst>
              <a:ext uri="{FF2B5EF4-FFF2-40B4-BE49-F238E27FC236}">
                <a16:creationId xmlns:a16="http://schemas.microsoft.com/office/drawing/2014/main" id="{7CF9B410-BA6C-DC42-9AB1-0A7D943387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525" y="1588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246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47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2">
            <a:extLst>
              <a:ext uri="{FF2B5EF4-FFF2-40B4-BE49-F238E27FC236}">
                <a16:creationId xmlns:a16="http://schemas.microsoft.com/office/drawing/2014/main" id="{E71F26BD-BA78-2145-944E-D3CFAD6CA7E6}"/>
              </a:ext>
            </a:extLst>
          </p:cNvPr>
          <p:cNvSpPr txBox="1">
            <a:spLocks/>
          </p:cNvSpPr>
          <p:nvPr/>
        </p:nvSpPr>
        <p:spPr>
          <a:xfrm>
            <a:off x="8263872" y="3600648"/>
            <a:ext cx="2508490" cy="2161309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400" b="0" i="0" kern="1200">
                <a:solidFill>
                  <a:schemeClr val="bg1"/>
                </a:solidFill>
                <a:latin typeface="Barlow Semi Condensed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bg1"/>
                </a:solidFill>
                <a:latin typeface="Barlow Semi Condensed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bg1"/>
                </a:solidFill>
                <a:latin typeface="Barlow Semi Condensed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bg1"/>
                </a:solidFill>
                <a:latin typeface="Barlow Semi Condensed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bg1"/>
                </a:solidFill>
                <a:latin typeface="Barlow Semi Condensed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BE" sz="3600" b="1"/>
              <a:t>Stad</a:t>
            </a:r>
            <a:r>
              <a:rPr lang="nl-BE" sz="1600"/>
              <a:t> </a:t>
            </a:r>
          </a:p>
          <a:p>
            <a:pPr algn="l"/>
            <a:r>
              <a:rPr lang="nl-BE" sz="1600"/>
              <a:t>Straat + Nr</a:t>
            </a:r>
          </a:p>
          <a:p>
            <a:pPr algn="l"/>
            <a:r>
              <a:rPr lang="nl-BE" sz="1600"/>
              <a:t>Postcode Stad</a:t>
            </a:r>
          </a:p>
          <a:p>
            <a:pPr algn="l"/>
            <a:r>
              <a:rPr lang="nl-BE" sz="1600"/>
              <a:t>Telefoonnummer</a:t>
            </a:r>
          </a:p>
          <a:p>
            <a:pPr algn="l"/>
            <a:r>
              <a:rPr lang="nl-BE" sz="1600">
                <a:solidFill>
                  <a:srgbClr val="9E8959"/>
                </a:solidFill>
              </a:rPr>
              <a:t>email</a:t>
            </a:r>
          </a:p>
          <a:p>
            <a:pPr algn="l"/>
            <a:r>
              <a:rPr lang="nl-BE" sz="1600"/>
              <a:t>website</a:t>
            </a:r>
            <a:endParaRPr lang="nl-BE" sz="1600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290972D1-ED4D-3047-9D2A-A3983875CA2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8311" r="9493" b="65233"/>
          <a:stretch/>
        </p:blipFill>
        <p:spPr>
          <a:xfrm>
            <a:off x="9131644" y="1785"/>
            <a:ext cx="2706130" cy="2383069"/>
          </a:xfrm>
          <a:prstGeom prst="rect">
            <a:avLst/>
          </a:prstGeom>
        </p:spPr>
      </p:pic>
      <p:pic>
        <p:nvPicPr>
          <p:cNvPr id="8" name="Afbeelding 7" descr="Afbeelding met buiten, gebouw, lucht, oud&#10;&#10;Automatisch gegenereerde beschrijving">
            <a:extLst>
              <a:ext uri="{FF2B5EF4-FFF2-40B4-BE49-F238E27FC236}">
                <a16:creationId xmlns:a16="http://schemas.microsoft.com/office/drawing/2014/main" id="{DF3C10D5-35A6-5543-A67B-E951EEA2EC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5147" y="702184"/>
            <a:ext cx="6465447" cy="4849085"/>
          </a:xfrm>
          <a:prstGeom prst="rect">
            <a:avLst/>
          </a:prstGeom>
        </p:spPr>
      </p:pic>
      <p:pic>
        <p:nvPicPr>
          <p:cNvPr id="6" name="Afbeelding 5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1B29CC1D-D7B7-2B43-A0EF-3ABFEB2521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414" y="6199201"/>
            <a:ext cx="3484382" cy="332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4614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Afbeelding met tekst, persoon, mensen, poseren&#10;&#10;Automatisch gegenereerde beschrijving">
            <a:extLst>
              <a:ext uri="{FF2B5EF4-FFF2-40B4-BE49-F238E27FC236}">
                <a16:creationId xmlns:a16="http://schemas.microsoft.com/office/drawing/2014/main" id="{06056627-322E-5549-909B-E7BAF988D2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6757" y="-1785"/>
            <a:ext cx="12198351" cy="6858000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781CC675-5428-7C45-B99E-9CEB2A5D46C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8311" r="9493" b="65233"/>
          <a:stretch/>
        </p:blipFill>
        <p:spPr>
          <a:xfrm>
            <a:off x="9131644" y="1785"/>
            <a:ext cx="2706130" cy="2383069"/>
          </a:xfrm>
          <a:prstGeom prst="rect">
            <a:avLst/>
          </a:prstGeom>
        </p:spPr>
      </p:pic>
      <p:pic>
        <p:nvPicPr>
          <p:cNvPr id="5" name="Afbeelding 4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67D0DD11-8B4A-EE4F-9BB6-A2347041D0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414" y="6199201"/>
            <a:ext cx="3484382" cy="332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1063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inhoud 2">
            <a:extLst>
              <a:ext uri="{FF2B5EF4-FFF2-40B4-BE49-F238E27FC236}">
                <a16:creationId xmlns:a16="http://schemas.microsoft.com/office/drawing/2014/main" id="{3D532527-3F2A-0947-84A0-B246DB87F106}"/>
              </a:ext>
            </a:extLst>
          </p:cNvPr>
          <p:cNvSpPr txBox="1">
            <a:spLocks/>
          </p:cNvSpPr>
          <p:nvPr/>
        </p:nvSpPr>
        <p:spPr>
          <a:xfrm>
            <a:off x="8381297" y="838169"/>
            <a:ext cx="3934968" cy="118208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800" b="0" i="0" kern="1200">
                <a:solidFill>
                  <a:schemeClr val="tx1"/>
                </a:solidFill>
                <a:latin typeface="Barlow Semi Condensed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 sz="3200" i="1"/>
              <a:t>UW HUIS VERKOPEN? </a:t>
            </a:r>
          </a:p>
          <a:p>
            <a:r>
              <a:rPr lang="nl-BE" sz="3200" i="1"/>
              <a:t>WIJ HELPEN U GRAAG!</a:t>
            </a:r>
            <a:endParaRPr lang="nl-BE" sz="3200" i="1" dirty="0"/>
          </a:p>
        </p:txBody>
      </p:sp>
      <p:sp>
        <p:nvSpPr>
          <p:cNvPr id="5" name="Afgeronde rechthoek 4">
            <a:extLst>
              <a:ext uri="{FF2B5EF4-FFF2-40B4-BE49-F238E27FC236}">
                <a16:creationId xmlns:a16="http://schemas.microsoft.com/office/drawing/2014/main" id="{6A0A7E0B-EF12-1746-A41B-8027B1BCE9E4}"/>
              </a:ext>
            </a:extLst>
          </p:cNvPr>
          <p:cNvSpPr/>
          <p:nvPr/>
        </p:nvSpPr>
        <p:spPr>
          <a:xfrm>
            <a:off x="6422485" y="2223965"/>
            <a:ext cx="6236928" cy="4203978"/>
          </a:xfrm>
          <a:prstGeom prst="roundRect">
            <a:avLst>
              <a:gd name="adj" fmla="val 3880"/>
            </a:avLst>
          </a:prstGeom>
          <a:solidFill>
            <a:srgbClr val="3434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marL="216000"/>
            <a:r>
              <a:rPr lang="nl-BE" sz="4800" b="1" dirty="0">
                <a:solidFill>
                  <a:srgbClr val="A19276"/>
                </a:solidFill>
                <a:latin typeface="Barlow" pitchFamily="2" charset="77"/>
              </a:rPr>
              <a:t>Pieter Allegaert</a:t>
            </a:r>
          </a:p>
          <a:p>
            <a:pPr marL="216000"/>
            <a:r>
              <a:rPr lang="nl-BE" sz="2000" dirty="0">
                <a:solidFill>
                  <a:schemeClr val="bg1"/>
                </a:solidFill>
                <a:latin typeface="Barlow Semi Condensed" pitchFamily="2" charset="77"/>
              </a:rPr>
              <a:t>Zaakvoerder Zottegem en Oudenaarde</a:t>
            </a:r>
          </a:p>
          <a:p>
            <a:pPr marL="216000"/>
            <a:r>
              <a:rPr lang="nl-BE" sz="2000" dirty="0">
                <a:solidFill>
                  <a:schemeClr val="bg1"/>
                </a:solidFill>
                <a:latin typeface="Barlow Semi Condensed" pitchFamily="2" charset="77"/>
              </a:rPr>
              <a:t>Sinds 2005 actief bij Century21</a:t>
            </a:r>
          </a:p>
          <a:p>
            <a:pPr marL="216000"/>
            <a:r>
              <a:rPr lang="nl-BE" sz="2000" dirty="0">
                <a:solidFill>
                  <a:schemeClr val="bg1"/>
                </a:solidFill>
                <a:latin typeface="Barlow Semi Condensed" pitchFamily="2" charset="77"/>
              </a:rPr>
              <a:t>Leeftijd: 40 jaar </a:t>
            </a:r>
          </a:p>
          <a:p>
            <a:pPr marL="216000"/>
            <a:endParaRPr lang="nl-BE" sz="2000" dirty="0">
              <a:solidFill>
                <a:schemeClr val="bg1"/>
              </a:solidFill>
              <a:latin typeface="Barlow Semi Condensed" pitchFamily="2" charset="77"/>
            </a:endParaRPr>
          </a:p>
          <a:p>
            <a:pPr marL="216000"/>
            <a:r>
              <a:rPr lang="nl-BE" sz="2800" b="1" dirty="0">
                <a:solidFill>
                  <a:srgbClr val="A19276"/>
                </a:solidFill>
                <a:latin typeface="Barlow" pitchFamily="2" charset="77"/>
              </a:rPr>
              <a:t>Hobby’s</a:t>
            </a:r>
          </a:p>
          <a:p>
            <a:pPr marL="216000"/>
            <a:r>
              <a:rPr lang="nl-BE" sz="2000" dirty="0">
                <a:solidFill>
                  <a:schemeClr val="bg1"/>
                </a:solidFill>
                <a:latin typeface="Barlow Semi Condensed" pitchFamily="2" charset="77"/>
              </a:rPr>
              <a:t>Voetballen en culinair genieten </a:t>
            </a:r>
          </a:p>
          <a:p>
            <a:pPr marL="216000"/>
            <a:endParaRPr lang="nl-BE" sz="2000" dirty="0">
              <a:solidFill>
                <a:schemeClr val="bg1"/>
              </a:solidFill>
              <a:latin typeface="Barlow Semi Condensed" pitchFamily="2" charset="77"/>
            </a:endParaRPr>
          </a:p>
          <a:p>
            <a:pPr marL="216000"/>
            <a:r>
              <a:rPr lang="nl-BE" sz="2800" b="1" dirty="0">
                <a:solidFill>
                  <a:srgbClr val="A19276"/>
                </a:solidFill>
                <a:latin typeface="Barlow" pitchFamily="2" charset="77"/>
              </a:rPr>
              <a:t>Persoonlijk</a:t>
            </a:r>
            <a:r>
              <a:rPr lang="nl-BE" sz="2800" dirty="0">
                <a:solidFill>
                  <a:schemeClr val="bg1"/>
                </a:solidFill>
              </a:rPr>
              <a:t> </a:t>
            </a:r>
          </a:p>
          <a:p>
            <a:pPr marL="216000"/>
            <a:r>
              <a:rPr lang="nl-BE" sz="2000" dirty="0">
                <a:solidFill>
                  <a:schemeClr val="bg1"/>
                </a:solidFill>
                <a:latin typeface="Barlow Semi Condensed" pitchFamily="2" charset="77"/>
              </a:rPr>
              <a:t>2 kindjes</a:t>
            </a:r>
          </a:p>
          <a:p>
            <a:pPr algn="ctr"/>
            <a:endParaRPr lang="nl-BE" dirty="0">
              <a:solidFill>
                <a:sysClr val="windowText" lastClr="000000"/>
              </a:solidFill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4DA0567D-041B-564B-854D-D3E738F7B5F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5481" t="6986" r="45288" b="77963"/>
          <a:stretch/>
        </p:blipFill>
        <p:spPr>
          <a:xfrm>
            <a:off x="7303477" y="397580"/>
            <a:ext cx="1125416" cy="1031631"/>
          </a:xfrm>
          <a:prstGeom prst="rect">
            <a:avLst/>
          </a:prstGeom>
        </p:spPr>
      </p:pic>
      <p:pic>
        <p:nvPicPr>
          <p:cNvPr id="8" name="Afbeelding 7" descr="Afbeelding met persoon, person, staand, kostuum&#10;&#10;Automatisch gegenereerde beschrijving">
            <a:extLst>
              <a:ext uri="{FF2B5EF4-FFF2-40B4-BE49-F238E27FC236}">
                <a16:creationId xmlns:a16="http://schemas.microsoft.com/office/drawing/2014/main" id="{DAC0E991-895A-3741-944A-D5FE6B68C8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235" y="1526796"/>
            <a:ext cx="5777065" cy="4275028"/>
          </a:xfrm>
          <a:prstGeom prst="rect">
            <a:avLst/>
          </a:prstGeom>
        </p:spPr>
      </p:pic>
      <p:pic>
        <p:nvPicPr>
          <p:cNvPr id="9" name="Afbeelding 8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31D6CE39-AD26-F246-B1A8-ED4F744DB3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414" y="6199201"/>
            <a:ext cx="3484382" cy="332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2948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 descr="Afbeelding met tekst&#10;&#10;Automatisch gegenereerde beschrijving">
            <a:extLst>
              <a:ext uri="{FF2B5EF4-FFF2-40B4-BE49-F238E27FC236}">
                <a16:creationId xmlns:a16="http://schemas.microsoft.com/office/drawing/2014/main" id="{BDE8C72D-BA1C-654D-A982-71140B5054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7792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tekst, teken, vectorafbeeldingen&#10;&#10;Automatisch gegenereerde beschrijving">
            <a:extLst>
              <a:ext uri="{FF2B5EF4-FFF2-40B4-BE49-F238E27FC236}">
                <a16:creationId xmlns:a16="http://schemas.microsoft.com/office/drawing/2014/main" id="{F546A02D-660B-7946-8FF3-C73AC22D4AE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8190"/>
          <a:stretch/>
        </p:blipFill>
        <p:spPr>
          <a:xfrm>
            <a:off x="9519139" y="4694425"/>
            <a:ext cx="2375877" cy="2175298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7DD2152D-B175-3947-AC14-A90AB2D63B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7279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tekst, teken, vectorafbeeldingen&#10;&#10;Automatisch gegenereerde beschrijving">
            <a:extLst>
              <a:ext uri="{FF2B5EF4-FFF2-40B4-BE49-F238E27FC236}">
                <a16:creationId xmlns:a16="http://schemas.microsoft.com/office/drawing/2014/main" id="{0FCB9832-EF2E-024A-BADC-6CA894D3D8C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8190"/>
          <a:stretch/>
        </p:blipFill>
        <p:spPr>
          <a:xfrm>
            <a:off x="9519139" y="4694425"/>
            <a:ext cx="2375877" cy="2175298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C935010E-4FEA-4749-BE21-C88688B10D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2040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tekst, teken, vectorafbeeldingen&#10;&#10;Automatisch gegenereerde beschrijving">
            <a:extLst>
              <a:ext uri="{FF2B5EF4-FFF2-40B4-BE49-F238E27FC236}">
                <a16:creationId xmlns:a16="http://schemas.microsoft.com/office/drawing/2014/main" id="{95258016-007B-9643-9ABD-9A1940034CE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8190"/>
          <a:stretch/>
        </p:blipFill>
        <p:spPr>
          <a:xfrm>
            <a:off x="9519139" y="4694425"/>
            <a:ext cx="2375877" cy="2175298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AC595323-6AF5-9342-BFE1-82E33EAFE8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3638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D3005300-212E-CD48-B95F-85EFF18F21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1615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53D5F13F-E264-1D45-B542-BBB7B02E8F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956" y="6229350"/>
            <a:ext cx="3375008" cy="280165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D8C574C3-70DF-344E-9AC9-FB454B32B9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Afbeelding 5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18D633A9-0662-9F4A-A43A-7FBFB964A5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414" y="6199201"/>
            <a:ext cx="3484382" cy="332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8543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 descr="Afbeelding met gras, boom, buiten, huis&#10;&#10;Automatisch gegenereerde beschrijving">
            <a:extLst>
              <a:ext uri="{FF2B5EF4-FFF2-40B4-BE49-F238E27FC236}">
                <a16:creationId xmlns:a16="http://schemas.microsoft.com/office/drawing/2014/main" id="{98B7A4DE-EF50-814B-949E-9B0B935B33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0C98AAD1-66D5-D746-8FE8-BB94C7FF15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956" y="6229350"/>
            <a:ext cx="3375008" cy="280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1799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 descr="Afbeelding met vloer, binnen, levend, kamer&#10;&#10;Automatisch gegenereerde beschrijving">
            <a:extLst>
              <a:ext uri="{FF2B5EF4-FFF2-40B4-BE49-F238E27FC236}">
                <a16:creationId xmlns:a16="http://schemas.microsoft.com/office/drawing/2014/main" id="{CB78B69E-3C6A-044A-A3E1-6833D4A31B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3EC5B0CC-6451-534B-88F6-A32E932F4E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956" y="6229350"/>
            <a:ext cx="3375008" cy="280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1790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FA39CA9-D649-C94A-864D-1BE512BA31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956" y="6229350"/>
            <a:ext cx="3375008" cy="280165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7E7BBC3E-D0DB-704F-B91B-D7C8101898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Afbeelding 5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F2298F40-44EB-E340-8A56-3DF33FBEA2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414" y="6199201"/>
            <a:ext cx="3484382" cy="332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5330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96CDE224-3EAF-854C-8AE6-85895E9039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956" y="6229350"/>
            <a:ext cx="3375008" cy="280165"/>
          </a:xfrm>
          <a:prstGeom prst="rect">
            <a:avLst/>
          </a:prstGeom>
        </p:spPr>
      </p:pic>
      <p:pic>
        <p:nvPicPr>
          <p:cNvPr id="4" name="Afbeelding 3" descr="Afbeelding met tekst, elektronica, monitor, televisie&#10;&#10;Automatisch gegenereerde beschrijving">
            <a:extLst>
              <a:ext uri="{FF2B5EF4-FFF2-40B4-BE49-F238E27FC236}">
                <a16:creationId xmlns:a16="http://schemas.microsoft.com/office/drawing/2014/main" id="{E9F71D05-64BA-124E-90DD-93337136FB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Afbeelding 5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6598430A-5603-8F43-B8C9-9008E68148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414" y="6199201"/>
            <a:ext cx="3484382" cy="332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5975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3ECDED22-7B50-204E-A25A-5728AFB32D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956" y="6229350"/>
            <a:ext cx="3375008" cy="280165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DFDAF033-D184-EA4A-A151-062E97A507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Afbeelding 5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37F56DED-1532-7F43-AD6B-D7E98C8B99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414" y="6199201"/>
            <a:ext cx="3484382" cy="332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1636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 descr="Afbeelding met persoon, binnen, mensen, plaats&#10;&#10;Automatisch gegenereerde beschrijving">
            <a:extLst>
              <a:ext uri="{FF2B5EF4-FFF2-40B4-BE49-F238E27FC236}">
                <a16:creationId xmlns:a16="http://schemas.microsoft.com/office/drawing/2014/main" id="{D5826A18-CB62-C54D-A484-6A78310C6E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75AD0814-B7E0-074A-AC83-5C7BE1D3BC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956" y="6229350"/>
            <a:ext cx="3375008" cy="280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6460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 descr="Afbeelding met persoon&#10;&#10;Automatisch gegenereerde beschrijving">
            <a:extLst>
              <a:ext uri="{FF2B5EF4-FFF2-40B4-BE49-F238E27FC236}">
                <a16:creationId xmlns:a16="http://schemas.microsoft.com/office/drawing/2014/main" id="{BD741CB1-43F9-4F4F-8805-EAF7B53A5D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7F3E779B-BC7B-0346-98C7-7A065B6FC0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956" y="6229350"/>
            <a:ext cx="3375008" cy="280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9016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FD3C213A-F663-734B-8065-61535A1F09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7690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 descr="Afbeelding met schaakstuk&#10;&#10;Automatisch gegenereerde beschrijving">
            <a:extLst>
              <a:ext uri="{FF2B5EF4-FFF2-40B4-BE49-F238E27FC236}">
                <a16:creationId xmlns:a16="http://schemas.microsoft.com/office/drawing/2014/main" id="{9D31F83F-7F11-514F-88DD-2EBC917499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Afbeelding 3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B8DCB742-AB6A-0B47-841F-3681C0ECEC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414" y="6199201"/>
            <a:ext cx="3484382" cy="332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653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 descr="Afbeelding met tekst&#10;&#10;Automatisch gegenereerde beschrijving">
            <a:extLst>
              <a:ext uri="{FF2B5EF4-FFF2-40B4-BE49-F238E27FC236}">
                <a16:creationId xmlns:a16="http://schemas.microsoft.com/office/drawing/2014/main" id="{FD049823-55E2-2D44-967C-1632847CAC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Afbeelding 3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795FDE26-58C6-3E4C-A1C6-52F957FB0A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414" y="6199201"/>
            <a:ext cx="3484382" cy="332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9468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 descr="Afbeelding met binnen, schaakstuk, verschillende&#10;&#10;Automatisch gegenereerde beschrijving">
            <a:extLst>
              <a:ext uri="{FF2B5EF4-FFF2-40B4-BE49-F238E27FC236}">
                <a16:creationId xmlns:a16="http://schemas.microsoft.com/office/drawing/2014/main" id="{A2551362-3869-AA42-A890-91EC2BEC74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606A005B-0C41-4548-B729-6316320D56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956" y="6229350"/>
            <a:ext cx="3375008" cy="280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924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 descr="Afbeelding met tekst, schaakstuk&#10;&#10;Automatisch gegenereerde beschrijving">
            <a:extLst>
              <a:ext uri="{FF2B5EF4-FFF2-40B4-BE49-F238E27FC236}">
                <a16:creationId xmlns:a16="http://schemas.microsoft.com/office/drawing/2014/main" id="{BD0C8044-94FC-B349-8FF4-FEADE869F2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A06E0150-752E-3640-BCA6-96318D58EE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956" y="6229350"/>
            <a:ext cx="3375008" cy="280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1492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4BB50362-6B14-3D49-8205-66F644A7EA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5AFDAF05-B22B-0A4D-B90C-CAE4AAE89D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956" y="6229350"/>
            <a:ext cx="3375008" cy="280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9330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ijdelijke aanduiding voor inhoud 4" descr="Afbeelding met persoon, person, binnen, vasthouden&#10;&#10;Automatisch gegenereerde beschrijving">
            <a:extLst>
              <a:ext uri="{FF2B5EF4-FFF2-40B4-BE49-F238E27FC236}">
                <a16:creationId xmlns:a16="http://schemas.microsoft.com/office/drawing/2014/main" id="{5E94D57C-6A85-5945-9DCE-508D4C5095B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28249"/>
          <a:stretch/>
        </p:blipFill>
        <p:spPr>
          <a:xfrm>
            <a:off x="-276147" y="0"/>
            <a:ext cx="127442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8226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0F4A443D-5C3F-5C47-8AAE-2CE7EE4F87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4527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 descr="Afbeelding met tekst&#10;&#10;Automatisch gegenereerde beschrijving">
            <a:extLst>
              <a:ext uri="{FF2B5EF4-FFF2-40B4-BE49-F238E27FC236}">
                <a16:creationId xmlns:a16="http://schemas.microsoft.com/office/drawing/2014/main" id="{BD7A5055-2346-804D-8CB8-F2405A49AB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050537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Aangepast ontwerp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Aangepast ontwerp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999</TotalTime>
  <Words>41</Words>
  <Application>Microsoft Office PowerPoint</Application>
  <PresentationFormat>Breedbeeld</PresentationFormat>
  <Paragraphs>18</Paragraphs>
  <Slides>27</Slides>
  <Notes>0</Notes>
  <HiddenSlides>0</HiddenSlides>
  <MMClips>1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3</vt:i4>
      </vt:variant>
      <vt:variant>
        <vt:lpstr>Diatitels</vt:lpstr>
      </vt:variant>
      <vt:variant>
        <vt:i4>27</vt:i4>
      </vt:variant>
    </vt:vector>
  </HeadingPairs>
  <TitlesOfParts>
    <vt:vector size="34" baseType="lpstr">
      <vt:lpstr>Arial</vt:lpstr>
      <vt:lpstr>Barlow</vt:lpstr>
      <vt:lpstr>Barlow Semi Condensed</vt:lpstr>
      <vt:lpstr>Calibri</vt:lpstr>
      <vt:lpstr>Kantoorthema</vt:lpstr>
      <vt:lpstr>2_Aangepast ontwerp</vt:lpstr>
      <vt:lpstr>1_Aangepast ontwerp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Erwin Vekeman</dc:creator>
  <cp:lastModifiedBy>Pieter Allegaert</cp:lastModifiedBy>
  <cp:revision>63</cp:revision>
  <dcterms:created xsi:type="dcterms:W3CDTF">2021-03-09T10:46:40Z</dcterms:created>
  <dcterms:modified xsi:type="dcterms:W3CDTF">2021-03-22T14:10:37Z</dcterms:modified>
</cp:coreProperties>
</file>